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710" autoAdjust="0"/>
  </p:normalViewPr>
  <p:slideViewPr>
    <p:cSldViewPr>
      <p:cViewPr varScale="1">
        <p:scale>
          <a:sx n="105" d="100"/>
          <a:sy n="105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AD4F9-7EC6-4980-9357-9DADF5B93ECA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CDACA-7FEB-411D-810A-42E3FB40F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respecting others</a:t>
            </a:r>
            <a:r>
              <a:rPr lang="en-US" baseline="0" dirty="0" smtClean="0"/>
              <a:t> AND their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CDACA-7FEB-411D-810A-42E3FB40F0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</a:t>
            </a:r>
            <a:r>
              <a:rPr lang="en-US" baseline="0" dirty="0" smtClean="0"/>
              <a:t> students an example of cheating. Ask what it means to be honest when someone tries to cheat or lie.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CDACA-7FEB-411D-810A-42E3FB40F0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1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students</a:t>
            </a:r>
            <a:r>
              <a:rPr lang="en-US" baseline="0" dirty="0" smtClean="0"/>
              <a:t> to share ways that they can demonstrate that they care about themselves, their work, their classmates, and their school.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CDACA-7FEB-411D-810A-42E3FB40F0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82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differences</a:t>
            </a:r>
            <a:r>
              <a:rPr lang="en-US" baseline="0" dirty="0" smtClean="0"/>
              <a:t> between put </a:t>
            </a:r>
            <a:r>
              <a:rPr lang="en-US" baseline="0" dirty="0" err="1" smtClean="0"/>
              <a:t>uups</a:t>
            </a:r>
            <a:r>
              <a:rPr lang="en-US" baseline="0" dirty="0" smtClean="0"/>
              <a:t> and put downs. Ask a student to give a put up to another student in the room. Ask students how they feel when they hear a put 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CDACA-7FEB-411D-810A-42E3FB40F0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42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what it means to give your personal best at school. What</a:t>
            </a:r>
            <a:r>
              <a:rPr lang="en-US" baseline="0" dirty="0" smtClean="0"/>
              <a:t> do you do to demonstrate you’re doing your best?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CDACA-7FEB-411D-810A-42E3FB40F0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99A90A-97E3-48CB-A0F7-C08FA060FEF9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337A95-6AF1-419F-8D63-83962F9AA27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My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3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Respect Others</a:t>
            </a:r>
          </a:p>
          <a:p>
            <a:r>
              <a:rPr lang="en-US" dirty="0" smtClean="0"/>
              <a:t>Be Honest</a:t>
            </a:r>
          </a:p>
          <a:p>
            <a:r>
              <a:rPr lang="en-US" dirty="0" smtClean="0"/>
              <a:t>Care</a:t>
            </a:r>
          </a:p>
          <a:p>
            <a:r>
              <a:rPr lang="en-US" dirty="0" smtClean="0"/>
              <a:t>Push Ups Not Push Downs</a:t>
            </a:r>
          </a:p>
          <a:p>
            <a:r>
              <a:rPr lang="en-US" dirty="0" smtClean="0"/>
              <a:t>Do Your Personal Best</a:t>
            </a:r>
            <a:endParaRPr lang="en-US" dirty="0"/>
          </a:p>
        </p:txBody>
      </p:sp>
      <p:pic>
        <p:nvPicPr>
          <p:cNvPr id="1026" name="Picture 2" descr="C:\Program Files (x86)\Microsoft Office\MEDIA\CAGCAT10\j021769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2972900" cy="288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189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Respect Others</a:t>
            </a:r>
            <a:endParaRPr lang="en-US" sz="6000" b="1" dirty="0"/>
          </a:p>
        </p:txBody>
      </p:sp>
      <p:pic>
        <p:nvPicPr>
          <p:cNvPr id="2050" name="Picture 2" descr="C:\Users\Stucker\AppData\Local\Microsoft\Windows\Temporary Internet Files\Content.IE5\04AJU3P0\MC9003199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483" y="1676400"/>
            <a:ext cx="2796790" cy="399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73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Be Honest</a:t>
            </a:r>
            <a:endParaRPr lang="en-US" sz="6000" b="1" dirty="0"/>
          </a:p>
        </p:txBody>
      </p:sp>
      <p:pic>
        <p:nvPicPr>
          <p:cNvPr id="3074" name="Picture 2" descr="C:\Users\Stucker\AppData\Local\Microsoft\Windows\Temporary Internet Files\Content.IE5\Z1LH0LTO\MC90043608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38400"/>
            <a:ext cx="4165736" cy="251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86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Care</a:t>
            </a:r>
            <a:endParaRPr lang="en-US" sz="6000" b="1" dirty="0"/>
          </a:p>
        </p:txBody>
      </p:sp>
      <p:pic>
        <p:nvPicPr>
          <p:cNvPr id="4098" name="Picture 2" descr="C:\Users\Stucker\AppData\Local\Microsoft\Windows\Temporary Internet Files\Content.IE5\VAB2QRGU\MC9000238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5691612" cy="227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41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Push Ups Not Push Downs</a:t>
            </a:r>
            <a:endParaRPr lang="en-US" sz="6000" b="1" dirty="0"/>
          </a:p>
        </p:txBody>
      </p:sp>
      <p:pic>
        <p:nvPicPr>
          <p:cNvPr id="5122" name="Picture 2" descr="C:\Users\Stucker\AppData\Local\Microsoft\Windows\Temporary Internet Files\Content.IE5\Z1LH0LTO\MP90044222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14600"/>
            <a:ext cx="42672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17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Do Your Personal Best</a:t>
            </a:r>
            <a:endParaRPr lang="en-US" sz="6000" b="1" dirty="0"/>
          </a:p>
        </p:txBody>
      </p:sp>
      <p:pic>
        <p:nvPicPr>
          <p:cNvPr id="6146" name="Picture 2" descr="C:\Users\Stucker\AppData\Local\Microsoft\Windows\Temporary Internet Files\Content.IE5\CN73I2EO\MP90018496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3288792" cy="490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33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171</Words>
  <Application>Microsoft Office PowerPoint</Application>
  <PresentationFormat>On-screen Show (4:3)</PresentationFormat>
  <Paragraphs>28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Welcome To My Class</vt:lpstr>
      <vt:lpstr>Our Class Rules</vt:lpstr>
      <vt:lpstr>Our Class Rules</vt:lpstr>
      <vt:lpstr>Our Class Rules</vt:lpstr>
      <vt:lpstr>Our Class Rules</vt:lpstr>
      <vt:lpstr>Our Class Rules</vt:lpstr>
      <vt:lpstr>Our Class Rules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Stucker</dc:creator>
  <cp:lastModifiedBy>Stucker</cp:lastModifiedBy>
  <cp:revision>4</cp:revision>
  <dcterms:created xsi:type="dcterms:W3CDTF">2013-04-21T13:00:09Z</dcterms:created>
  <dcterms:modified xsi:type="dcterms:W3CDTF">2013-04-21T13:43:25Z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kypeName">
    <vt:lpwstr>stuckerfamily1</vt:lpwstr>
  </property>
</Properties>
</file>