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21" autoAdjust="0"/>
  </p:normalViewPr>
  <p:slideViewPr>
    <p:cSldViewPr>
      <p:cViewPr>
        <p:scale>
          <a:sx n="112" d="100"/>
          <a:sy n="112" d="100"/>
        </p:scale>
        <p:origin x="-882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A87A4-CEA6-489E-825B-FDAB942F6DE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B2F85-4DBB-40B0-BAB8-B6AACD7F8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7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B2F85-4DBB-40B0-BAB8-B6AACD7F8B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73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Personal</a:t>
            </a:r>
            <a:r>
              <a:rPr lang="en-US" baseline="0" dirty="0" smtClean="0"/>
              <a:t> information is exactly that,….Personal! Society is becoming more and more dangerous, and protecting your information is key.</a:t>
            </a:r>
            <a:endParaRPr lang="en-US" baseline="0" dirty="0" smtClean="0"/>
          </a:p>
          <a:p>
            <a:r>
              <a:rPr lang="en-US" baseline="0" dirty="0" smtClean="0"/>
              <a:t>As teachers we must make sure technology is being use properly by students.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B2F85-4DBB-40B0-BAB8-B6AACD7F8B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94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</a:t>
            </a:r>
            <a:r>
              <a:rPr lang="en-US" dirty="0" smtClean="0"/>
              <a:t>students</a:t>
            </a:r>
            <a:r>
              <a:rPr lang="en-US" baseline="0" dirty="0" smtClean="0"/>
              <a:t> about their feelings of </a:t>
            </a:r>
            <a:r>
              <a:rPr lang="en-US" baseline="0" dirty="0" err="1" smtClean="0"/>
              <a:t>cyberbullying</a:t>
            </a:r>
            <a:r>
              <a:rPr lang="en-US" baseline="0" dirty="0" smtClean="0"/>
              <a:t> </a:t>
            </a:r>
            <a:r>
              <a:rPr lang="en-US" baseline="0" dirty="0" smtClean="0"/>
              <a:t>happening at school.</a:t>
            </a:r>
          </a:p>
          <a:p>
            <a:r>
              <a:rPr lang="en-US" baseline="0" dirty="0" smtClean="0"/>
              <a:t>Talk about how cyberbullying effect many kids and how they can prevent it from happening.</a:t>
            </a:r>
          </a:p>
          <a:p>
            <a:r>
              <a:rPr lang="en-US" baseline="0" dirty="0" smtClean="0"/>
              <a:t>Talk about </a:t>
            </a:r>
            <a:r>
              <a:rPr lang="en-US" baseline="0" dirty="0" smtClean="0"/>
              <a:t>how once information is out there, you can never get it back. Beware of what you post!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B2F85-4DBB-40B0-BAB8-B6AACD7F8B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79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internet is not regulated and so things can be seen online that students should not see.</a:t>
            </a:r>
          </a:p>
          <a:p>
            <a:endParaRPr lang="en-US" dirty="0" smtClean="0"/>
          </a:p>
          <a:p>
            <a:r>
              <a:rPr lang="en-US" dirty="0" smtClean="0"/>
              <a:t>Privacy </a:t>
            </a:r>
            <a:r>
              <a:rPr lang="en-US" dirty="0" smtClean="0"/>
              <a:t>also</a:t>
            </a:r>
            <a:r>
              <a:rPr lang="en-US" baseline="0" dirty="0" smtClean="0"/>
              <a:t> has very limited regulation policy.</a:t>
            </a:r>
          </a:p>
          <a:p>
            <a:endParaRPr lang="en-US" dirty="0" smtClean="0"/>
          </a:p>
          <a:p>
            <a:r>
              <a:rPr lang="en-US" dirty="0" smtClean="0"/>
              <a:t>Academic dishonest</a:t>
            </a:r>
            <a:r>
              <a:rPr lang="en-US" baseline="0" dirty="0" smtClean="0"/>
              <a:t>y is a </a:t>
            </a:r>
            <a:r>
              <a:rPr lang="en-US" baseline="0" dirty="0" smtClean="0"/>
              <a:t>big </a:t>
            </a:r>
            <a:r>
              <a:rPr lang="en-US" baseline="0" dirty="0" smtClean="0"/>
              <a:t>issue because more and more is being placed online everyday which is making it easier for kids to cheat on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B2F85-4DBB-40B0-BAB8-B6AACD7F8B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4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2752-C9E2-4A22-9CBC-CEF4874AB40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60A724-D96F-4E08-8F3B-DF449EE378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2752-C9E2-4A22-9CBC-CEF4874AB40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724-D96F-4E08-8F3B-DF449EE37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2752-C9E2-4A22-9CBC-CEF4874AB40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724-D96F-4E08-8F3B-DF449EE37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2752-C9E2-4A22-9CBC-CEF4874AB40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724-D96F-4E08-8F3B-DF449EE37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2752-C9E2-4A22-9CBC-CEF4874AB40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724-D96F-4E08-8F3B-DF449EE378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2752-C9E2-4A22-9CBC-CEF4874AB40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724-D96F-4E08-8F3B-DF449EE37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2752-C9E2-4A22-9CBC-CEF4874AB40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724-D96F-4E08-8F3B-DF449EE37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2752-C9E2-4A22-9CBC-CEF4874AB40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724-D96F-4E08-8F3B-DF449EE37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2752-C9E2-4A22-9CBC-CEF4874AB40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724-D96F-4E08-8F3B-DF449EE37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2752-C9E2-4A22-9CBC-CEF4874AB40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724-D96F-4E08-8F3B-DF449EE378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2752-C9E2-4A22-9CBC-CEF4874AB40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724-D96F-4E08-8F3B-DF449EE378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ED02752-C9E2-4A22-9CBC-CEF4874AB40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60A724-D96F-4E08-8F3B-DF449EE378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By </a:t>
            </a:r>
            <a:r>
              <a:rPr lang="en-US" dirty="0" smtClean="0">
                <a:latin typeface="Comic Sans MS" pitchFamily="66" charset="0"/>
              </a:rPr>
              <a:t>Christie </a:t>
            </a:r>
            <a:r>
              <a:rPr lang="en-US" dirty="0" err="1" smtClean="0">
                <a:latin typeface="Comic Sans MS" pitchFamily="66" charset="0"/>
              </a:rPr>
              <a:t>Stucker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721" y="1523410"/>
            <a:ext cx="6279642" cy="1204306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Issues With Technology in Schools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098" name="Picture 2" descr="C:\Users\krudisell1\AppData\Local\Microsoft\Windows\Temporary Internet Files\Content.IE5\40T3YAOR\MM900254444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00400"/>
            <a:ext cx="207391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krudisell1\AppData\Local\Microsoft\Windows\Temporary Internet Files\Content.IE5\6B951S1V\MP90030889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080" y="1143000"/>
            <a:ext cx="2286000" cy="15087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stucker\AppData\Local\Microsoft\Windows\Temporary Internet Files\Content.IE5\Y2EABBLC\MP90044646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18034"/>
            <a:ext cx="2683510" cy="248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stucker\AppData\Local\Microsoft\Windows\Temporary Internet Files\Content.IE5\95DBVBP2\MP90043932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810" y="4767792"/>
            <a:ext cx="1905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51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omic Sans MS" pitchFamily="66" charset="0"/>
              </a:rPr>
              <a:t>Legal Issues 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4282440" cy="3712464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Copyright and Fair Use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Privacy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ADA Compliance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Acceptable Use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Software Piracy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051" name="Picture 3" descr="C:\Users\cstucker\AppData\Local\Microsoft\Windows\Temporary Internet Files\Content.IE5\FRDR3DH3\MP90028975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3206496" cy="479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40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omic Sans MS" pitchFamily="66" charset="0"/>
              </a:rPr>
              <a:t>Social Issues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600200"/>
            <a:ext cx="5196840" cy="362712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4300" dirty="0" smtClean="0">
                <a:latin typeface="Comic Sans MS" pitchFamily="66" charset="0"/>
              </a:rPr>
              <a:t>Cyberbullying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4300" dirty="0" smtClean="0">
                <a:latin typeface="Comic Sans MS" pitchFamily="66" charset="0"/>
              </a:rPr>
              <a:t>Online Social Interaction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cstucker\AppData\Local\Microsoft\Windows\Temporary Internet Files\Content.IE5\ZW8GB340\MP90038772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52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omic Sans MS" pitchFamily="66" charset="0"/>
              </a:rPr>
              <a:t>Ethical Issues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Freedom of Speech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Privacy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smtClean="0">
                <a:latin typeface="Comic Sans MS" pitchFamily="66" charset="0"/>
              </a:rPr>
              <a:t>Academic Dishonesty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4099" name="Picture 3" descr="C:\Users\cstucker\AppData\Local\Microsoft\Windows\Temporary Internet Files\Content.IE5\ZW8GB340\MC9001495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396072"/>
            <a:ext cx="4299779" cy="326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36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omic Sans MS" pitchFamily="66" charset="0"/>
              </a:rPr>
              <a:t>Work Sited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omic Sans MS" pitchFamily="66" charset="0"/>
              </a:rPr>
              <a:t>Lever-Duffy, Judy and McDonald Jean B. Teaching and Learning with Technology. Boston: Pearson Education, 2001. Book.</a:t>
            </a:r>
          </a:p>
          <a:p>
            <a:endParaRPr lang="en-US" dirty="0"/>
          </a:p>
        </p:txBody>
      </p:sp>
      <p:pic>
        <p:nvPicPr>
          <p:cNvPr id="5122" name="Picture 2" descr="C:\Users\cstucker\AppData\Local\Microsoft\Windows\Temporary Internet Files\Content.IE5\Y2EABBLC\MP90044857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3889023" cy="260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8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81</TotalTime>
  <Words>203</Words>
  <Application>Microsoft Office PowerPoint</Application>
  <PresentationFormat>On-screen Show (4:3)</PresentationFormat>
  <Paragraphs>31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Issues With Technology in Schools</vt:lpstr>
      <vt:lpstr>Legal Issues </vt:lpstr>
      <vt:lpstr>Social Issues</vt:lpstr>
      <vt:lpstr>Ethical Issues</vt:lpstr>
      <vt:lpstr>Work Sited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With Technology in Schools</dc:title>
  <dc:creator>Service  Account</dc:creator>
  <cp:lastModifiedBy>Service  Account</cp:lastModifiedBy>
  <cp:revision>12</cp:revision>
  <dcterms:created xsi:type="dcterms:W3CDTF">2013-04-15T23:27:14Z</dcterms:created>
  <dcterms:modified xsi:type="dcterms:W3CDTF">2013-04-22T18:39:42Z</dcterms:modified>
</cp:coreProperties>
</file>